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960" y="950040"/>
            <a:ext cx="7857000" cy="468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74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833040" y="5938200"/>
            <a:ext cx="6666840" cy="562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pt-BR" sz="3280" b="0" strike="noStrike" spc="-1">
                <a:solidFill>
                  <a:srgbClr val="000000"/>
                </a:solidFill>
                <a:latin typeface="Arial"/>
              </a:rPr>
              <a:t>Clique para editar o formato de notas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616560" cy="6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&lt;cabeçalho&gt;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dt" idx="7"/>
          </p:nvPr>
        </p:nvSpPr>
        <p:spPr>
          <a:xfrm>
            <a:off x="4716720" y="0"/>
            <a:ext cx="3616560" cy="6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ftr" idx="8"/>
          </p:nvPr>
        </p:nvSpPr>
        <p:spPr>
          <a:xfrm>
            <a:off x="0" y="11876760"/>
            <a:ext cx="3616560" cy="6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92" name="PlaceHolder 6"/>
          <p:cNvSpPr>
            <a:spLocks noGrp="1"/>
          </p:cNvSpPr>
          <p:nvPr>
            <p:ph type="sldNum" idx="9"/>
          </p:nvPr>
        </p:nvSpPr>
        <p:spPr>
          <a:xfrm>
            <a:off x="4716720" y="11876760"/>
            <a:ext cx="3616560" cy="6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184AFFA1-C439-46FA-8C45-46F6DFCA7FFC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sldNum" idx="11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F2EE644-B40F-42A7-85BB-60877E7890A5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sldNum" idx="12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57A7DB2-1702-43E2-8256-EDC3516C13FF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sldNum" idx="13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FD96C20-DCE6-4503-A5FC-F7C552F21FF0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sldNum" idx="14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C2F098A-82FA-4E9B-A1EF-03B3714DD873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BB0076D-DC25-42DA-8B44-8A36DD79F78C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3640" y="30438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B6CEBA2-0254-452F-81E7-A6A196AEEF7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32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B0053F3-A7A7-44D3-8C03-A51B1023F65E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258A32B-BBFD-43A4-9E39-3CA1E045C956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AA187AD-67F0-4873-B93E-1976C9338D47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7BD921B-D7F5-4343-B66C-833BEC724FB7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9CDE7AE-C921-4896-8525-5B36174CAE2C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673BB79-B5C4-44B0-BA43-957609788285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98575D3-6B17-4163-A53E-43B7E775F32B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AAB9CF-320C-4311-A3CD-DEC95FD2AD9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32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80552B-7AF6-46F7-82B5-4E0F9FCAEBF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776AB2D-68FA-4FE8-AFAF-B4941E40361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895B7B2D-C34F-4E0D-AB57-597D0F81AC56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aixaDeTexto 6"/>
          <p:cNvSpPr/>
          <p:nvPr/>
        </p:nvSpPr>
        <p:spPr>
          <a:xfrm>
            <a:off x="3742380" y="4791097"/>
            <a:ext cx="23266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/>
              </a:rPr>
              <a:t>Teresina – PI</a:t>
            </a:r>
            <a:endParaRPr lang="pt-BR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/>
              </a:rPr>
              <a:t>2024</a:t>
            </a:r>
            <a:endParaRPr lang="pt-BR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olagem: Horizontal 8">
            <a:extLst>
              <a:ext uri="{FF2B5EF4-FFF2-40B4-BE49-F238E27FC236}">
                <a16:creationId xmlns:a16="http://schemas.microsoft.com/office/drawing/2014/main" id="{027416D8-896D-4646-BB24-C2FA90020EE2}"/>
              </a:ext>
            </a:extLst>
          </p:cNvPr>
          <p:cNvSpPr/>
          <p:nvPr/>
        </p:nvSpPr>
        <p:spPr>
          <a:xfrm>
            <a:off x="1043354" y="2048760"/>
            <a:ext cx="8042031" cy="117127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8" name="CaixaDeTexto 3">
            <a:extLst>
              <a:ext uri="{FF2B5EF4-FFF2-40B4-BE49-F238E27FC236}">
                <a16:creationId xmlns:a16="http://schemas.microsoft.com/office/drawing/2014/main" id="{439B1DF6-26BB-4A7F-98B7-E8DD0C96D441}"/>
              </a:ext>
            </a:extLst>
          </p:cNvPr>
          <p:cNvSpPr/>
          <p:nvPr/>
        </p:nvSpPr>
        <p:spPr>
          <a:xfrm>
            <a:off x="2611799" y="204663"/>
            <a:ext cx="764712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ESTADUAL DO PIAUÍ – UESPI</a:t>
            </a: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PÓS-GRADUAÇÃO EM QUÍMICA- PPGQ</a:t>
            </a:r>
          </a:p>
          <a:p>
            <a:pPr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pt-BR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 DO PPGQ-UESPI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86DC4DBE-DC04-4482-8ECE-A0ECB29E33A5}"/>
              </a:ext>
            </a:extLst>
          </p:cNvPr>
          <p:cNvSpPr/>
          <p:nvPr/>
        </p:nvSpPr>
        <p:spPr>
          <a:xfrm>
            <a:off x="1177199" y="272883"/>
            <a:ext cx="1434600" cy="86868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CaixaDeTexto 5">
            <a:extLst>
              <a:ext uri="{FF2B5EF4-FFF2-40B4-BE49-F238E27FC236}">
                <a16:creationId xmlns:a16="http://schemas.microsoft.com/office/drawing/2014/main" id="{005A457D-1A2B-441E-8BEF-9E4D761D2B38}"/>
              </a:ext>
            </a:extLst>
          </p:cNvPr>
          <p:cNvSpPr/>
          <p:nvPr/>
        </p:nvSpPr>
        <p:spPr>
          <a:xfrm>
            <a:off x="5064369" y="3216214"/>
            <a:ext cx="4383665" cy="100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Discente: </a:t>
            </a:r>
          </a:p>
          <a:p>
            <a:pPr algn="just">
              <a:lnSpc>
                <a:spcPct val="100000"/>
              </a:lnSpc>
            </a:pPr>
            <a:r>
              <a:rPr lang="pt-BR" sz="20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Orientador:</a:t>
            </a:r>
          </a:p>
          <a:p>
            <a:pPr algn="just">
              <a:lnSpc>
                <a:spcPct val="100000"/>
              </a:lnSpc>
            </a:pPr>
            <a:r>
              <a:rPr lang="pt-BR" sz="20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Co-orientador</a:t>
            </a:r>
            <a:r>
              <a:rPr lang="pt-BR" sz="20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76FE91B-8B7B-4A7E-9480-C8088BE98A2A}" type="slidenum">
              <a:t>2</a:t>
            </a:fld>
            <a:endParaRPr/>
          </a:p>
        </p:txBody>
      </p:sp>
      <p:sp>
        <p:nvSpPr>
          <p:cNvPr id="6" name="Rolagem: Horizontal 5">
            <a:extLst>
              <a:ext uri="{FF2B5EF4-FFF2-40B4-BE49-F238E27FC236}">
                <a16:creationId xmlns:a16="http://schemas.microsoft.com/office/drawing/2014/main" id="{DE0BCA0C-8048-4755-AF18-1644E0A0BC87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tângulo 10"/>
          <p:cNvSpPr/>
          <p:nvPr/>
        </p:nvSpPr>
        <p:spPr>
          <a:xfrm>
            <a:off x="5632200" y="4692960"/>
            <a:ext cx="686880" cy="2840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pt-BR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40B2A4-EAC3-414B-9162-443FA73DB8CC}" type="slidenum">
              <a:t>3</a:t>
            </a:fld>
            <a:endParaRPr/>
          </a:p>
        </p:txBody>
      </p:sp>
      <p:sp>
        <p:nvSpPr>
          <p:cNvPr id="9" name="Rolagem: Horizontal 8">
            <a:extLst>
              <a:ext uri="{FF2B5EF4-FFF2-40B4-BE49-F238E27FC236}">
                <a16:creationId xmlns:a16="http://schemas.microsoft.com/office/drawing/2014/main" id="{92D69082-8DA2-4B6E-A589-54E35AE0DEB2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E30F2F89-8C08-4C15-A43A-717A7522208E}"/>
              </a:ext>
            </a:extLst>
          </p:cNvPr>
          <p:cNvGrpSpPr/>
          <p:nvPr/>
        </p:nvGrpSpPr>
        <p:grpSpPr>
          <a:xfrm>
            <a:off x="704326" y="633046"/>
            <a:ext cx="1875693" cy="1015663"/>
            <a:chOff x="644768" y="633046"/>
            <a:chExt cx="1512278" cy="1015663"/>
          </a:xfrm>
        </p:grpSpPr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91F3FE33-14EE-44D4-9E9C-3808D7D52E45}"/>
                </a:ext>
              </a:extLst>
            </p:cNvPr>
            <p:cNvCxnSpPr>
              <a:cxnSpLocks/>
            </p:cNvCxnSpPr>
            <p:nvPr/>
          </p:nvCxnSpPr>
          <p:spPr>
            <a:xfrm>
              <a:off x="665781" y="984738"/>
              <a:ext cx="1385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70F85BD2-F77F-4209-A73B-CCF2D73A9D6C}"/>
                </a:ext>
              </a:extLst>
            </p:cNvPr>
            <p:cNvSpPr txBox="1"/>
            <p:nvPr/>
          </p:nvSpPr>
          <p:spPr>
            <a:xfrm>
              <a:off x="644768" y="633046"/>
              <a:ext cx="151227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Objetivo Geral</a:t>
              </a:r>
            </a:p>
          </p:txBody>
        </p: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68F5B8DC-D4D7-45DC-BEA4-7092A64C1398}"/>
              </a:ext>
            </a:extLst>
          </p:cNvPr>
          <p:cNvGrpSpPr/>
          <p:nvPr/>
        </p:nvGrpSpPr>
        <p:grpSpPr>
          <a:xfrm>
            <a:off x="730389" y="2461846"/>
            <a:ext cx="2657580" cy="400110"/>
            <a:chOff x="644768" y="633046"/>
            <a:chExt cx="1512278" cy="400110"/>
          </a:xfrm>
        </p:grpSpPr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A6D6DEC0-58F4-41D5-88EE-6BECBFCBDC3A}"/>
                </a:ext>
              </a:extLst>
            </p:cNvPr>
            <p:cNvCxnSpPr>
              <a:cxnSpLocks/>
            </p:cNvCxnSpPr>
            <p:nvPr/>
          </p:nvCxnSpPr>
          <p:spPr>
            <a:xfrm>
              <a:off x="665781" y="984738"/>
              <a:ext cx="1385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758FF7E0-21C8-4989-AB55-81D550BAF556}"/>
                </a:ext>
              </a:extLst>
            </p:cNvPr>
            <p:cNvSpPr txBox="1"/>
            <p:nvPr/>
          </p:nvSpPr>
          <p:spPr>
            <a:xfrm>
              <a:off x="644768" y="633046"/>
              <a:ext cx="1512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Objetivos Específicos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tângulo 3"/>
          <p:cNvSpPr/>
          <p:nvPr/>
        </p:nvSpPr>
        <p:spPr>
          <a:xfrm>
            <a:off x="5632200" y="4692960"/>
            <a:ext cx="686880" cy="2840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pt-BR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F391FF-F0FA-49CF-954B-343F4C311A89}" type="slidenum">
              <a:t>4</a:t>
            </a:fld>
            <a:endParaRPr/>
          </a:p>
        </p:txBody>
      </p:sp>
      <p:sp>
        <p:nvSpPr>
          <p:cNvPr id="7" name="Rolagem: Horizontal 6">
            <a:extLst>
              <a:ext uri="{FF2B5EF4-FFF2-40B4-BE49-F238E27FC236}">
                <a16:creationId xmlns:a16="http://schemas.microsoft.com/office/drawing/2014/main" id="{A87C6CE0-31C9-4F2D-B65D-F548ED897569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96F960-06B5-4507-8B5D-7FFEDC576366}" type="slidenum">
              <a:t>5</a:t>
            </a:fld>
            <a:endParaRPr/>
          </a:p>
        </p:txBody>
      </p:sp>
      <p:sp>
        <p:nvSpPr>
          <p:cNvPr id="6" name="Rolagem: Horizontal 5">
            <a:extLst>
              <a:ext uri="{FF2B5EF4-FFF2-40B4-BE49-F238E27FC236}">
                <a16:creationId xmlns:a16="http://schemas.microsoft.com/office/drawing/2014/main" id="{84218953-6E37-4D6F-99D3-2CC927D665FD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ESPERADOS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24CE01E-A898-41F4-867E-D934F6F1C18B}" type="slidenum">
              <a:t>6</a:t>
            </a:fld>
            <a:endParaRPr/>
          </a:p>
        </p:txBody>
      </p:sp>
      <p:sp>
        <p:nvSpPr>
          <p:cNvPr id="6" name="Rolagem: Horizontal 5">
            <a:extLst>
              <a:ext uri="{FF2B5EF4-FFF2-40B4-BE49-F238E27FC236}">
                <a16:creationId xmlns:a16="http://schemas.microsoft.com/office/drawing/2014/main" id="{10877F6A-3BDA-43D2-BF19-0776DA7DF72F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46</Words>
  <Application>Microsoft Office PowerPoint</Application>
  <PresentationFormat>Personalizar</PresentationFormat>
  <Paragraphs>25</Paragraphs>
  <Slides>6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dc:description/>
  <cp:lastModifiedBy>RAYZA BORBA DE LIMA</cp:lastModifiedBy>
  <cp:revision>8</cp:revision>
  <dcterms:created xsi:type="dcterms:W3CDTF">2023-02-06T15:06:51Z</dcterms:created>
  <dcterms:modified xsi:type="dcterms:W3CDTF">2024-01-13T16:31:52Z</dcterms:modified>
  <dc:language>pt-BR</dc:language>
</cp:coreProperties>
</file>